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
  </p:notesMasterIdLst>
  <p:sldIdLst>
    <p:sldId id="257" r:id="rId2"/>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5" autoAdjust="0"/>
    <p:restoredTop sz="94660"/>
  </p:normalViewPr>
  <p:slideViewPr>
    <p:cSldViewPr snapToGrid="0">
      <p:cViewPr varScale="1">
        <p:scale>
          <a:sx n="69" d="100"/>
          <a:sy n="69" d="100"/>
        </p:scale>
        <p:origin x="56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4ACC5D35-6C37-478A-B435-2E969AF3CC46}" type="datetimeFigureOut">
              <a:rPr lang="he-IL" smtClean="0"/>
              <a:t>י"א/טבת/תשפ"ו</a:t>
            </a:fld>
            <a:endParaRPr lang="he-IL"/>
          </a:p>
        </p:txBody>
      </p:sp>
      <p:sp>
        <p:nvSpPr>
          <p:cNvPr id="4" name="מציין מיקום של תמונת שקופית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ABEA2C45-E3C1-4813-A2BB-5F39725AE6CC}" type="slidenum">
              <a:rPr lang="he-IL" smtClean="0"/>
              <a:t>‹#›</a:t>
            </a:fld>
            <a:endParaRPr lang="he-IL"/>
          </a:p>
        </p:txBody>
      </p:sp>
    </p:spTree>
    <p:extLst>
      <p:ext uri="{BB962C8B-B14F-4D97-AF65-F5344CB8AC3E}">
        <p14:creationId xmlns:p14="http://schemas.microsoft.com/office/powerpoint/2010/main" val="2259098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algn="l" rtl="0"/>
            <a:r>
              <a:rPr lang="en-US" dirty="0" smtClean="0"/>
              <a:t>This leads us to the overall hypothesis that </a:t>
            </a:r>
            <a:r>
              <a:rPr lang="en-US" dirty="0" err="1" smtClean="0"/>
              <a:t>mtDNA</a:t>
            </a:r>
            <a:r>
              <a:rPr lang="en-US" dirty="0" smtClean="0"/>
              <a:t> acts as a master regulator of global immune function, playing a key role in shaping risk or protective factors for different diseases. If this is indeed the case, it not only sheds light on  our understanding of how mitochondrial backgrounds influence disease risk profile, but also opens new opportunities to develop novel therapies or improve existing treatments by targeting mitochondria.  </a:t>
            </a:r>
            <a:r>
              <a:rPr lang="en-US" b="1" dirty="0" smtClean="0"/>
              <a:t>To mention about normal mitochondria</a:t>
            </a:r>
          </a:p>
          <a:p>
            <a:pPr algn="l" rtl="0"/>
            <a:endParaRPr lang="en-US" dirty="0" smtClean="0"/>
          </a:p>
        </p:txBody>
      </p:sp>
      <p:sp>
        <p:nvSpPr>
          <p:cNvPr id="4" name="מציין מיקום של מספר שקופית 3"/>
          <p:cNvSpPr>
            <a:spLocks noGrp="1"/>
          </p:cNvSpPr>
          <p:nvPr>
            <p:ph type="sldNum" sz="quarter" idx="10"/>
          </p:nvPr>
        </p:nvSpPr>
        <p:spPr/>
        <p:txBody>
          <a:bodyPr/>
          <a:lstStyle/>
          <a:p>
            <a:fld id="{9290AA2A-E3C9-463C-835B-90A712D95B2B}" type="slidenum">
              <a:rPr lang="he-IL" smtClean="0"/>
              <a:t>1</a:t>
            </a:fld>
            <a:endParaRPr lang="he-IL"/>
          </a:p>
        </p:txBody>
      </p:sp>
    </p:spTree>
    <p:extLst>
      <p:ext uri="{BB962C8B-B14F-4D97-AF65-F5344CB8AC3E}">
        <p14:creationId xmlns:p14="http://schemas.microsoft.com/office/powerpoint/2010/main" val="3252020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AA2499C7-DD70-4082-A192-395E2D2EB611}" type="datetimeFigureOut">
              <a:rPr lang="he-IL" smtClean="0"/>
              <a:t>י"א/טבת/תשפ"ו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4E97256C-D4DF-46DB-923E-3A8AF6EDA51E}" type="slidenum">
              <a:rPr lang="he-IL" smtClean="0"/>
              <a:t>‹#›</a:t>
            </a:fld>
            <a:endParaRPr lang="he-IL"/>
          </a:p>
        </p:txBody>
      </p:sp>
    </p:spTree>
    <p:extLst>
      <p:ext uri="{BB962C8B-B14F-4D97-AF65-F5344CB8AC3E}">
        <p14:creationId xmlns:p14="http://schemas.microsoft.com/office/powerpoint/2010/main" val="1859873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AA2499C7-DD70-4082-A192-395E2D2EB611}" type="datetimeFigureOut">
              <a:rPr lang="he-IL" smtClean="0"/>
              <a:t>י"א/טבת/תשפ"ו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4E97256C-D4DF-46DB-923E-3A8AF6EDA51E}" type="slidenum">
              <a:rPr lang="he-IL" smtClean="0"/>
              <a:t>‹#›</a:t>
            </a:fld>
            <a:endParaRPr lang="he-IL"/>
          </a:p>
        </p:txBody>
      </p:sp>
    </p:spTree>
    <p:extLst>
      <p:ext uri="{BB962C8B-B14F-4D97-AF65-F5344CB8AC3E}">
        <p14:creationId xmlns:p14="http://schemas.microsoft.com/office/powerpoint/2010/main" val="2749411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AA2499C7-DD70-4082-A192-395E2D2EB611}" type="datetimeFigureOut">
              <a:rPr lang="he-IL" smtClean="0"/>
              <a:t>י"א/טבת/תשפ"ו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4E97256C-D4DF-46DB-923E-3A8AF6EDA51E}" type="slidenum">
              <a:rPr lang="he-IL" smtClean="0"/>
              <a:t>‹#›</a:t>
            </a:fld>
            <a:endParaRPr lang="he-IL"/>
          </a:p>
        </p:txBody>
      </p:sp>
    </p:spTree>
    <p:extLst>
      <p:ext uri="{BB962C8B-B14F-4D97-AF65-F5344CB8AC3E}">
        <p14:creationId xmlns:p14="http://schemas.microsoft.com/office/powerpoint/2010/main" val="3945722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AA2499C7-DD70-4082-A192-395E2D2EB611}" type="datetimeFigureOut">
              <a:rPr lang="he-IL" smtClean="0"/>
              <a:t>י"א/טבת/תשפ"ו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4E97256C-D4DF-46DB-923E-3A8AF6EDA51E}" type="slidenum">
              <a:rPr lang="he-IL" smtClean="0"/>
              <a:t>‹#›</a:t>
            </a:fld>
            <a:endParaRPr lang="he-IL"/>
          </a:p>
        </p:txBody>
      </p:sp>
    </p:spTree>
    <p:extLst>
      <p:ext uri="{BB962C8B-B14F-4D97-AF65-F5344CB8AC3E}">
        <p14:creationId xmlns:p14="http://schemas.microsoft.com/office/powerpoint/2010/main" val="617149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מציין מיקום של תאריך 3"/>
          <p:cNvSpPr>
            <a:spLocks noGrp="1"/>
          </p:cNvSpPr>
          <p:nvPr>
            <p:ph type="dt" sz="half" idx="10"/>
          </p:nvPr>
        </p:nvSpPr>
        <p:spPr/>
        <p:txBody>
          <a:bodyPr/>
          <a:lstStyle/>
          <a:p>
            <a:fld id="{AA2499C7-DD70-4082-A192-395E2D2EB611}" type="datetimeFigureOut">
              <a:rPr lang="he-IL" smtClean="0"/>
              <a:t>י"א/טבת/תשפ"ו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4E97256C-D4DF-46DB-923E-3A8AF6EDA51E}" type="slidenum">
              <a:rPr lang="he-IL" smtClean="0"/>
              <a:t>‹#›</a:t>
            </a:fld>
            <a:endParaRPr lang="he-IL"/>
          </a:p>
        </p:txBody>
      </p:sp>
    </p:spTree>
    <p:extLst>
      <p:ext uri="{BB962C8B-B14F-4D97-AF65-F5344CB8AC3E}">
        <p14:creationId xmlns:p14="http://schemas.microsoft.com/office/powerpoint/2010/main" val="1249352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AA2499C7-DD70-4082-A192-395E2D2EB611}" type="datetimeFigureOut">
              <a:rPr lang="he-IL" smtClean="0"/>
              <a:t>י"א/טבת/תשפ"ו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4E97256C-D4DF-46DB-923E-3A8AF6EDA51E}" type="slidenum">
              <a:rPr lang="he-IL" smtClean="0"/>
              <a:t>‹#›</a:t>
            </a:fld>
            <a:endParaRPr lang="he-IL"/>
          </a:p>
        </p:txBody>
      </p:sp>
    </p:spTree>
    <p:extLst>
      <p:ext uri="{BB962C8B-B14F-4D97-AF65-F5344CB8AC3E}">
        <p14:creationId xmlns:p14="http://schemas.microsoft.com/office/powerpoint/2010/main" val="4290462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AA2499C7-DD70-4082-A192-395E2D2EB611}" type="datetimeFigureOut">
              <a:rPr lang="he-IL" smtClean="0"/>
              <a:t>י"א/טבת/תשפ"ו</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4E97256C-D4DF-46DB-923E-3A8AF6EDA51E}" type="slidenum">
              <a:rPr lang="he-IL" smtClean="0"/>
              <a:t>‹#›</a:t>
            </a:fld>
            <a:endParaRPr lang="he-IL"/>
          </a:p>
        </p:txBody>
      </p:sp>
    </p:spTree>
    <p:extLst>
      <p:ext uri="{BB962C8B-B14F-4D97-AF65-F5344CB8AC3E}">
        <p14:creationId xmlns:p14="http://schemas.microsoft.com/office/powerpoint/2010/main" val="3125873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AA2499C7-DD70-4082-A192-395E2D2EB611}" type="datetimeFigureOut">
              <a:rPr lang="he-IL" smtClean="0"/>
              <a:t>י"א/טבת/תשפ"ו</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4E97256C-D4DF-46DB-923E-3A8AF6EDA51E}" type="slidenum">
              <a:rPr lang="he-IL" smtClean="0"/>
              <a:t>‹#›</a:t>
            </a:fld>
            <a:endParaRPr lang="he-IL"/>
          </a:p>
        </p:txBody>
      </p:sp>
    </p:spTree>
    <p:extLst>
      <p:ext uri="{BB962C8B-B14F-4D97-AF65-F5344CB8AC3E}">
        <p14:creationId xmlns:p14="http://schemas.microsoft.com/office/powerpoint/2010/main" val="3071553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AA2499C7-DD70-4082-A192-395E2D2EB611}" type="datetimeFigureOut">
              <a:rPr lang="he-IL" smtClean="0"/>
              <a:t>י"א/טבת/תשפ"ו</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4E97256C-D4DF-46DB-923E-3A8AF6EDA51E}" type="slidenum">
              <a:rPr lang="he-IL" smtClean="0"/>
              <a:t>‹#›</a:t>
            </a:fld>
            <a:endParaRPr lang="he-IL"/>
          </a:p>
        </p:txBody>
      </p:sp>
    </p:spTree>
    <p:extLst>
      <p:ext uri="{BB962C8B-B14F-4D97-AF65-F5344CB8AC3E}">
        <p14:creationId xmlns:p14="http://schemas.microsoft.com/office/powerpoint/2010/main" val="1406031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AA2499C7-DD70-4082-A192-395E2D2EB611}" type="datetimeFigureOut">
              <a:rPr lang="he-IL" smtClean="0"/>
              <a:t>י"א/טבת/תשפ"ו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4E97256C-D4DF-46DB-923E-3A8AF6EDA51E}" type="slidenum">
              <a:rPr lang="he-IL" smtClean="0"/>
              <a:t>‹#›</a:t>
            </a:fld>
            <a:endParaRPr lang="he-IL"/>
          </a:p>
        </p:txBody>
      </p:sp>
    </p:spTree>
    <p:extLst>
      <p:ext uri="{BB962C8B-B14F-4D97-AF65-F5344CB8AC3E}">
        <p14:creationId xmlns:p14="http://schemas.microsoft.com/office/powerpoint/2010/main" val="569429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AA2499C7-DD70-4082-A192-395E2D2EB611}" type="datetimeFigureOut">
              <a:rPr lang="he-IL" smtClean="0"/>
              <a:t>י"א/טבת/תשפ"ו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4E97256C-D4DF-46DB-923E-3A8AF6EDA51E}" type="slidenum">
              <a:rPr lang="he-IL" smtClean="0"/>
              <a:t>‹#›</a:t>
            </a:fld>
            <a:endParaRPr lang="he-IL"/>
          </a:p>
        </p:txBody>
      </p:sp>
    </p:spTree>
    <p:extLst>
      <p:ext uri="{BB962C8B-B14F-4D97-AF65-F5344CB8AC3E}">
        <p14:creationId xmlns:p14="http://schemas.microsoft.com/office/powerpoint/2010/main" val="954950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A2499C7-DD70-4082-A192-395E2D2EB611}" type="datetimeFigureOut">
              <a:rPr lang="he-IL" smtClean="0"/>
              <a:t>י"א/טבת/תשפ"ו</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E97256C-D4DF-46DB-923E-3A8AF6EDA51E}" type="slidenum">
              <a:rPr lang="he-IL" smtClean="0"/>
              <a:t>‹#›</a:t>
            </a:fld>
            <a:endParaRPr lang="he-IL"/>
          </a:p>
        </p:txBody>
      </p:sp>
    </p:spTree>
    <p:extLst>
      <p:ext uri="{BB962C8B-B14F-4D97-AF65-F5344CB8AC3E}">
        <p14:creationId xmlns:p14="http://schemas.microsoft.com/office/powerpoint/2010/main" val="797768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2507D54-FDD9-4FAE-9F3E-2A84F3D6ED21}"/>
              </a:ext>
            </a:extLst>
          </p:cNvPr>
          <p:cNvSpPr>
            <a:spLocks noGrp="1"/>
          </p:cNvSpPr>
          <p:nvPr>
            <p:ph type="title"/>
          </p:nvPr>
        </p:nvSpPr>
        <p:spPr>
          <a:xfrm>
            <a:off x="-10232" y="34790"/>
            <a:ext cx="12303832" cy="1325563"/>
          </a:xfrm>
        </p:spPr>
        <p:txBody>
          <a:bodyPr>
            <a:noAutofit/>
          </a:bodyPr>
          <a:lstStyle/>
          <a:p>
            <a:pPr algn="ctr" rtl="0"/>
            <a:r>
              <a:rPr lang="en-US" sz="4000" b="1" dirty="0" err="1" smtClean="0">
                <a:latin typeface="Arial" panose="020B0604020202020204" pitchFamily="34" charset="0"/>
                <a:ea typeface="Calibri" panose="020F0502020204030204" pitchFamily="34" charset="0"/>
              </a:rPr>
              <a:t>mtDNA</a:t>
            </a:r>
            <a:r>
              <a:rPr lang="en-US" sz="4000" b="1" dirty="0" smtClean="0">
                <a:latin typeface="Arial" panose="020B0604020202020204" pitchFamily="34" charset="0"/>
                <a:ea typeface="Calibri" panose="020F0502020204030204" pitchFamily="34" charset="0"/>
              </a:rPr>
              <a:t> is a Master Regulator of Immune Function</a:t>
            </a:r>
            <a:endParaRPr lang="en-US" sz="3600" b="1" dirty="0">
              <a:latin typeface="Arial" panose="020B0604020202020204" pitchFamily="34" charset="0"/>
              <a:cs typeface="Arial" panose="020B0604020202020204" pitchFamily="34" charset="0"/>
            </a:endParaRPr>
          </a:p>
        </p:txBody>
      </p:sp>
      <p:cxnSp>
        <p:nvCxnSpPr>
          <p:cNvPr id="5" name="מחבר ישר 4">
            <a:extLst>
              <a:ext uri="{FF2B5EF4-FFF2-40B4-BE49-F238E27FC236}">
                <a16:creationId xmlns:a16="http://schemas.microsoft.com/office/drawing/2014/main" id="{238A17FD-9AB4-497B-AB31-DC981F50FCF3}"/>
              </a:ext>
            </a:extLst>
          </p:cNvPr>
          <p:cNvCxnSpPr/>
          <p:nvPr/>
        </p:nvCxnSpPr>
        <p:spPr>
          <a:xfrm flipV="1">
            <a:off x="-13649" y="1327177"/>
            <a:ext cx="122040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pic>
        <p:nvPicPr>
          <p:cNvPr id="9" name="תמונה 8"/>
          <p:cNvPicPr>
            <a:picLocks noChangeAspect="1"/>
          </p:cNvPicPr>
          <p:nvPr/>
        </p:nvPicPr>
        <p:blipFill rotWithShape="1">
          <a:blip r:embed="rId3" cstate="print">
            <a:extLst>
              <a:ext uri="{28A0092B-C50C-407E-A947-70E740481C1C}">
                <a14:useLocalDpi xmlns:a14="http://schemas.microsoft.com/office/drawing/2010/main" val="0"/>
              </a:ext>
            </a:extLst>
          </a:blip>
          <a:srcRect l="5152" t="19661" b="20311"/>
          <a:stretch/>
        </p:blipFill>
        <p:spPr>
          <a:xfrm>
            <a:off x="186767" y="1588655"/>
            <a:ext cx="11894039" cy="5269345"/>
          </a:xfrm>
          <a:prstGeom prst="rect">
            <a:avLst/>
          </a:prstGeom>
        </p:spPr>
      </p:pic>
    </p:spTree>
    <p:extLst>
      <p:ext uri="{BB962C8B-B14F-4D97-AF65-F5344CB8AC3E}">
        <p14:creationId xmlns:p14="http://schemas.microsoft.com/office/powerpoint/2010/main" val="1366961021"/>
      </p:ext>
    </p:extLst>
  </p:cSld>
  <p:clrMapOvr>
    <a:masterClrMapping/>
  </p:clrMapOvr>
  <p:timing>
    <p:tnLst>
      <p:par>
        <p:cTn id="1" dur="indefinite" restart="never" nodeType="tmRoot"/>
      </p:par>
    </p:tn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88</Words>
  <Application>Microsoft Office PowerPoint</Application>
  <PresentationFormat>מסך רחב</PresentationFormat>
  <Paragraphs>3</Paragraphs>
  <Slides>1</Slides>
  <Notes>1</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vt:i4>
      </vt:variant>
    </vt:vector>
  </HeadingPairs>
  <TitlesOfParts>
    <vt:vector size="6" baseType="lpstr">
      <vt:lpstr>Arial</vt:lpstr>
      <vt:lpstr>Calibri</vt:lpstr>
      <vt:lpstr>Calibri Light</vt:lpstr>
      <vt:lpstr>Times New Roman</vt:lpstr>
      <vt:lpstr>ערכת נושא Office</vt:lpstr>
      <vt:lpstr>mtDNA is a Master Regulator of Immune Function</vt:lpstr>
    </vt:vector>
  </TitlesOfParts>
  <Company>Sheba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user</dc:creator>
  <cp:lastModifiedBy>user</cp:lastModifiedBy>
  <cp:revision>3</cp:revision>
  <dcterms:created xsi:type="dcterms:W3CDTF">2025-12-31T10:09:27Z</dcterms:created>
  <dcterms:modified xsi:type="dcterms:W3CDTF">2025-12-31T11:49:02Z</dcterms:modified>
</cp:coreProperties>
</file>